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3" r:id="rId4"/>
    <p:sldId id="266" r:id="rId5"/>
    <p:sldId id="264" r:id="rId6"/>
    <p:sldId id="265" r:id="rId7"/>
    <p:sldId id="269" r:id="rId8"/>
    <p:sldId id="267" r:id="rId9"/>
    <p:sldId id="268" r:id="rId10"/>
    <p:sldId id="275" r:id="rId11"/>
    <p:sldId id="27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4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4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6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1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83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65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2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A573A1-710B-449D-9928-6D9B7937F7C4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6F4DC30-B5D6-4228-94B5-F975FF75F91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5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CB69C-B63E-456C-BD9A-661FE327C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Zahlenrätsel</a:t>
            </a:r>
            <a:r>
              <a:rPr lang="fr-FR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0620E8-9B17-441E-A5C6-476508EBA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Einführung</a:t>
            </a:r>
            <a:r>
              <a:rPr lang="fr-FR" dirty="0"/>
              <a:t> in Scratch</a:t>
            </a:r>
          </a:p>
        </p:txBody>
      </p:sp>
    </p:spTree>
    <p:extLst>
      <p:ext uri="{BB962C8B-B14F-4D97-AF65-F5344CB8AC3E}">
        <p14:creationId xmlns:p14="http://schemas.microsoft.com/office/powerpoint/2010/main" val="275097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18C45A0-087C-4E2B-8300-0AC90E935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26" y="1757351"/>
            <a:ext cx="3600000" cy="332477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235967-F59B-4E4C-9805-3FD03416E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Variable </a:t>
            </a:r>
            <a:r>
              <a:rPr lang="fr-FR" dirty="0" err="1"/>
              <a:t>und</a:t>
            </a:r>
            <a:r>
              <a:rPr lang="fr-FR" dirty="0"/>
              <a:t> Modulo </a:t>
            </a:r>
            <a:r>
              <a:rPr lang="fr-FR" dirty="0" err="1"/>
              <a:t>wählen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2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2192D3F-D786-4ECD-8128-3E990DF08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"/>
          <a:stretch/>
        </p:blipFill>
        <p:spPr>
          <a:xfrm>
            <a:off x="441960" y="1899000"/>
            <a:ext cx="7830383" cy="306000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F744F5-9EE2-4B3C-98F9-1775A8E4D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Aussage</a:t>
            </a:r>
            <a:r>
              <a:rPr lang="fr-FR" dirty="0"/>
              <a:t> der </a:t>
            </a:r>
            <a:r>
              <a:rPr lang="fr-FR" dirty="0" err="1"/>
              <a:t>Katze</a:t>
            </a:r>
            <a:r>
              <a:rPr lang="fr-FR" dirty="0"/>
              <a:t> </a:t>
            </a:r>
            <a:r>
              <a:rPr lang="fr-FR" dirty="0" err="1"/>
              <a:t>definieren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67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6F589A-8AE5-4BA8-BF4C-F2CDF37C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5" y="1899000"/>
            <a:ext cx="8063007" cy="306000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4561DE-E62D-4D36-81BA-B777E759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48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9F1FD83-C543-4134-9799-B456C6D96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4" y="1466837"/>
            <a:ext cx="3600000" cy="3854866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550275-A79F-424C-BD06-21463EBB0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Einfügen</a:t>
            </a:r>
            <a:r>
              <a:rPr lang="fr-FR" dirty="0"/>
              <a:t> </a:t>
            </a:r>
            <a:r>
              <a:rPr lang="fr-FR" dirty="0" err="1"/>
              <a:t>einer</a:t>
            </a:r>
            <a:r>
              <a:rPr lang="fr-FR" dirty="0"/>
              <a:t> Pause</a:t>
            </a:r>
          </a:p>
          <a:p>
            <a:r>
              <a:rPr lang="fr-FR" dirty="0" err="1"/>
              <a:t>Variieren</a:t>
            </a:r>
            <a:r>
              <a:rPr lang="fr-FR" dirty="0"/>
              <a:t> der </a:t>
            </a:r>
            <a:r>
              <a:rPr lang="fr-FR" dirty="0" err="1"/>
              <a:t>Wartezeit</a:t>
            </a:r>
            <a:r>
              <a:rPr lang="fr-FR" dirty="0"/>
              <a:t> in sec</a:t>
            </a:r>
          </a:p>
        </p:txBody>
      </p:sp>
    </p:spTree>
    <p:extLst>
      <p:ext uri="{BB962C8B-B14F-4D97-AF65-F5344CB8AC3E}">
        <p14:creationId xmlns:p14="http://schemas.microsoft.com/office/powerpoint/2010/main" val="296840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6C1A5A-6CB5-47DA-8B74-7CD9A48C1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50" y="1257285"/>
            <a:ext cx="3600000" cy="4622082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E2CB680-DFC9-4946-B8EA-D0A4FE23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Anzeigen</a:t>
            </a:r>
            <a:r>
              <a:rPr lang="fr-FR" dirty="0"/>
              <a:t> der </a:t>
            </a:r>
            <a:r>
              <a:rPr lang="fr-FR" dirty="0" err="1"/>
              <a:t>Variablen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5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EC0CD3-7908-4991-97B9-2D2414B7B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65335" y="1581138"/>
            <a:ext cx="4057680" cy="3228999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59D195-CF16-437B-A5CD-3B04C785E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Erstellen</a:t>
            </a:r>
            <a:r>
              <a:rPr lang="fr-FR" dirty="0"/>
              <a:t> </a:t>
            </a:r>
            <a:r>
              <a:rPr lang="fr-FR" dirty="0" err="1"/>
              <a:t>einer</a:t>
            </a:r>
            <a:r>
              <a:rPr lang="fr-FR" dirty="0"/>
              <a:t> </a:t>
            </a:r>
            <a:r>
              <a:rPr lang="fr-FR" dirty="0" err="1"/>
              <a:t>Variablen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72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A0D9DC-B06A-4027-8450-03C50E8FB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0" y="1543038"/>
            <a:ext cx="4114830" cy="3305199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90BA80-ED1A-4DD9-A660-0697DF836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Umbenennen</a:t>
            </a:r>
            <a:r>
              <a:rPr lang="fr-FR" dirty="0"/>
              <a:t> der </a:t>
            </a:r>
            <a:r>
              <a:rPr lang="fr-FR" dirty="0" err="1"/>
              <a:t>Variablen</a:t>
            </a:r>
            <a:r>
              <a:rPr lang="fr-FR" dirty="0"/>
              <a:t> in «</a:t>
            </a:r>
            <a:r>
              <a:rPr lang="fr-FR" dirty="0" err="1"/>
              <a:t>Zufall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5548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E0829FE-1C60-4E80-87CF-4D7D26DAF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52" y="2552695"/>
            <a:ext cx="3600000" cy="1862069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B36A1D-A637-4CA3-8F0F-B68208AB6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Beginn</a:t>
            </a:r>
            <a:r>
              <a:rPr lang="fr-FR" dirty="0"/>
              <a:t> des </a:t>
            </a:r>
            <a:r>
              <a:rPr lang="fr-FR" dirty="0" err="1"/>
              <a:t>Algorithmus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8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066B80B-2DC8-4452-8AD0-BD48B6D5B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663951"/>
            <a:ext cx="3600000" cy="3530098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217D57-881A-461D-9B49-E3E3416E5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Startpunkt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0 </a:t>
            </a:r>
            <a:r>
              <a:rPr lang="fr-FR" dirty="0" err="1"/>
              <a:t>setzen</a:t>
            </a:r>
            <a:endParaRPr lang="fr-FR" dirty="0"/>
          </a:p>
          <a:p>
            <a:r>
              <a:rPr lang="fr-FR" dirty="0" err="1"/>
              <a:t>Verstecken</a:t>
            </a:r>
            <a:r>
              <a:rPr lang="fr-FR" dirty="0"/>
              <a:t> der </a:t>
            </a:r>
            <a:r>
              <a:rPr lang="fr-FR" dirty="0" err="1"/>
              <a:t>Variablen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64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C6EE1A-8CEF-4FAF-9A52-F2DE23E1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0" y="2190742"/>
            <a:ext cx="3600000" cy="2127731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5920BA-75D2-4F3B-AC16-F37C71C24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Definieren</a:t>
            </a:r>
            <a:r>
              <a:rPr lang="fr-FR" dirty="0"/>
              <a:t> </a:t>
            </a:r>
            <a:r>
              <a:rPr lang="fr-FR" dirty="0" err="1"/>
              <a:t>eines</a:t>
            </a:r>
            <a:r>
              <a:rPr lang="fr-FR" dirty="0"/>
              <a:t> </a:t>
            </a:r>
            <a:r>
              <a:rPr lang="fr-FR" dirty="0" err="1"/>
              <a:t>Zahlenbereichs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00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2EE38BE-334D-4A82-8C8D-A9C2D2264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51" y="1600188"/>
            <a:ext cx="3600000" cy="3710768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671A5D-DFF7-42AC-BF12-BBD0467BA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Einfügen</a:t>
            </a:r>
            <a:r>
              <a:rPr lang="fr-FR" dirty="0"/>
              <a:t> der  « </a:t>
            </a:r>
            <a:r>
              <a:rPr lang="fr-FR" dirty="0" err="1"/>
              <a:t>wenn</a:t>
            </a:r>
            <a:r>
              <a:rPr lang="fr-FR" dirty="0"/>
              <a:t> </a:t>
            </a:r>
            <a:r>
              <a:rPr lang="fr-FR" dirty="0" err="1"/>
              <a:t>dann</a:t>
            </a:r>
            <a:r>
              <a:rPr lang="fr-FR" dirty="0"/>
              <a:t> </a:t>
            </a:r>
            <a:r>
              <a:rPr lang="fr-FR" dirty="0" err="1"/>
              <a:t>sonst</a:t>
            </a:r>
            <a:r>
              <a:rPr lang="fr-FR" dirty="0"/>
              <a:t> » </a:t>
            </a:r>
            <a:r>
              <a:rPr lang="fr-FR" dirty="0" err="1"/>
              <a:t>Bedingung</a:t>
            </a:r>
            <a:endParaRPr lang="fr-FR" dirty="0"/>
          </a:p>
          <a:p>
            <a:r>
              <a:rPr lang="fr-FR" dirty="0"/>
              <a:t>Als Wahl </a:t>
            </a:r>
            <a:r>
              <a:rPr lang="fr-FR" dirty="0" err="1"/>
              <a:t>zwischen</a:t>
            </a:r>
            <a:r>
              <a:rPr lang="fr-FR" dirty="0"/>
              <a:t> 2 </a:t>
            </a:r>
            <a:r>
              <a:rPr lang="fr-FR" dirty="0" err="1"/>
              <a:t>Möglichkeiten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51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B405685-B19B-4C37-93D5-834660D4F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27" y="1890702"/>
            <a:ext cx="3600000" cy="3343728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204A0FC-7678-46B8-BF45-47284021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Bedingung</a:t>
            </a:r>
            <a:r>
              <a:rPr lang="fr-FR" dirty="0"/>
              <a:t> </a:t>
            </a:r>
            <a:r>
              <a:rPr lang="fr-FR" dirty="0" err="1"/>
              <a:t>einsetzen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45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E583-92A6-4F71-B36D-B9CBAEB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 es?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16C8DD-2C3A-427B-9D0B-E8D69992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50" y="1895465"/>
            <a:ext cx="3600000" cy="3100316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DC6FDE-FF4A-4587-A73E-2E8D65A7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Modulo </a:t>
            </a:r>
            <a:r>
              <a:rPr lang="fr-FR" dirty="0" err="1"/>
              <a:t>Rechnen</a:t>
            </a:r>
            <a:r>
              <a:rPr lang="fr-FR" dirty="0"/>
              <a:t> </a:t>
            </a:r>
          </a:p>
          <a:p>
            <a:r>
              <a:rPr lang="fr-FR" dirty="0"/>
              <a:t>Als </a:t>
            </a:r>
            <a:r>
              <a:rPr lang="fr-FR" dirty="0" err="1"/>
              <a:t>Rechnen</a:t>
            </a:r>
            <a:r>
              <a:rPr lang="fr-FR" dirty="0"/>
              <a:t> mit </a:t>
            </a:r>
            <a:r>
              <a:rPr lang="fr-FR" dirty="0" err="1"/>
              <a:t>Rest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75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120</Words>
  <Application>Microsoft Office PowerPoint</Application>
  <PresentationFormat>Breitbild</PresentationFormat>
  <Paragraphs>43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Holzart</vt:lpstr>
      <vt:lpstr>Zahlenrätsel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  <vt:lpstr>Wie geht 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Zahlenrätsel </dc:title>
  <dc:creator>Carla Johanna Jänicke</dc:creator>
  <cp:lastModifiedBy>Carla Johanna Jänicke</cp:lastModifiedBy>
  <cp:revision>14</cp:revision>
  <dcterms:created xsi:type="dcterms:W3CDTF">2022-05-09T08:23:45Z</dcterms:created>
  <dcterms:modified xsi:type="dcterms:W3CDTF">2022-05-12T20:03:51Z</dcterms:modified>
</cp:coreProperties>
</file>